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5" r:id="rId8"/>
    <p:sldId id="26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21"/>
  </p:normalViewPr>
  <p:slideViewPr>
    <p:cSldViewPr>
      <p:cViewPr>
        <p:scale>
          <a:sx n="72" d="100"/>
          <a:sy n="72" d="100"/>
        </p:scale>
        <p:origin x="-1096" y="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101618-4E89-48E8-A1BE-4768729B1E4C}" type="doc">
      <dgm:prSet loTypeId="urn:microsoft.com/office/officeart/2005/8/layout/cycle6" loCatId="cycle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D780802-9FB2-4012-83C5-29400C7105EA}">
      <dgm:prSet phldrT="[Текст]"/>
      <dgm:spPr/>
      <dgm:t>
        <a:bodyPr/>
        <a:lstStyle/>
        <a:p>
          <a:r>
            <a:rPr lang="ru-RU" b="1" dirty="0" smtClean="0"/>
            <a:t>Контроль продаж</a:t>
          </a:r>
          <a:endParaRPr lang="ru-RU" b="1" dirty="0"/>
        </a:p>
      </dgm:t>
    </dgm:pt>
    <dgm:pt modelId="{E389C694-85C0-4364-98E1-773BE678D96E}" type="parTrans" cxnId="{55588262-BC4F-4253-9806-E672411136CE}">
      <dgm:prSet/>
      <dgm:spPr/>
      <dgm:t>
        <a:bodyPr/>
        <a:lstStyle/>
        <a:p>
          <a:endParaRPr lang="ru-RU" b="1"/>
        </a:p>
      </dgm:t>
    </dgm:pt>
    <dgm:pt modelId="{395F8217-342F-42EC-8A9A-B448A5EAC936}" type="sibTrans" cxnId="{55588262-BC4F-4253-9806-E672411136CE}">
      <dgm:prSet/>
      <dgm:spPr/>
      <dgm:t>
        <a:bodyPr/>
        <a:lstStyle/>
        <a:p>
          <a:endParaRPr lang="ru-RU" b="1"/>
        </a:p>
      </dgm:t>
    </dgm:pt>
    <dgm:pt modelId="{FC47190D-19D1-46FB-ADFE-D29897CB5BFA}">
      <dgm:prSet phldrT="[Текст]"/>
      <dgm:spPr/>
      <dgm:t>
        <a:bodyPr/>
        <a:lstStyle/>
        <a:p>
          <a:r>
            <a:rPr lang="ru-RU" b="1" dirty="0" smtClean="0"/>
            <a:t>Структура продаж</a:t>
          </a:r>
          <a:endParaRPr lang="ru-RU" b="1" dirty="0"/>
        </a:p>
      </dgm:t>
    </dgm:pt>
    <dgm:pt modelId="{0B96AF74-EA1E-4BCB-BC9F-4F6486643C3B}" type="parTrans" cxnId="{32E5E746-498B-41B0-BE5E-9CBF783B3E3B}">
      <dgm:prSet/>
      <dgm:spPr/>
      <dgm:t>
        <a:bodyPr/>
        <a:lstStyle/>
        <a:p>
          <a:endParaRPr lang="ru-RU" b="1"/>
        </a:p>
      </dgm:t>
    </dgm:pt>
    <dgm:pt modelId="{906DD722-B721-4AF4-B892-1BD5EF23D8FB}" type="sibTrans" cxnId="{32E5E746-498B-41B0-BE5E-9CBF783B3E3B}">
      <dgm:prSet/>
      <dgm:spPr/>
      <dgm:t>
        <a:bodyPr/>
        <a:lstStyle/>
        <a:p>
          <a:endParaRPr lang="ru-RU" b="1"/>
        </a:p>
      </dgm:t>
    </dgm:pt>
    <dgm:pt modelId="{7FD2F62A-FA7E-4008-903D-5314F4DBCB44}">
      <dgm:prSet phldrT="[Текст]"/>
      <dgm:spPr/>
      <dgm:t>
        <a:bodyPr/>
        <a:lstStyle/>
        <a:p>
          <a:r>
            <a:rPr lang="ru-RU" b="1" dirty="0" smtClean="0"/>
            <a:t>Мотивация продавцов</a:t>
          </a:r>
        </a:p>
      </dgm:t>
    </dgm:pt>
    <dgm:pt modelId="{8A9001A8-E7E5-4726-903D-A8D5B13E7575}" type="parTrans" cxnId="{4CC935C3-6D68-4EC3-B66D-9599BE10004A}">
      <dgm:prSet/>
      <dgm:spPr/>
      <dgm:t>
        <a:bodyPr/>
        <a:lstStyle/>
        <a:p>
          <a:endParaRPr lang="ru-RU" b="1"/>
        </a:p>
      </dgm:t>
    </dgm:pt>
    <dgm:pt modelId="{71473F69-6A40-4B60-B575-07FD6ADD0388}" type="sibTrans" cxnId="{4CC935C3-6D68-4EC3-B66D-9599BE10004A}">
      <dgm:prSet/>
      <dgm:spPr/>
      <dgm:t>
        <a:bodyPr/>
        <a:lstStyle/>
        <a:p>
          <a:endParaRPr lang="ru-RU" b="1"/>
        </a:p>
      </dgm:t>
    </dgm:pt>
    <dgm:pt modelId="{7FAFBB4F-D3A5-422F-AA71-84193C24D25D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dirty="0" smtClean="0"/>
            <a:t>Вовлечение продавцов</a:t>
          </a:r>
        </a:p>
      </dgm:t>
    </dgm:pt>
    <dgm:pt modelId="{532AA32A-7B85-4D83-A50E-AC5202682B65}" type="parTrans" cxnId="{F432D573-108B-42DA-99C1-73AC3B6D773D}">
      <dgm:prSet/>
      <dgm:spPr/>
      <dgm:t>
        <a:bodyPr/>
        <a:lstStyle/>
        <a:p>
          <a:endParaRPr lang="ru-RU" b="1"/>
        </a:p>
      </dgm:t>
    </dgm:pt>
    <dgm:pt modelId="{1EE9C292-8CAF-4A45-B4A4-322B407A516C}" type="sibTrans" cxnId="{F432D573-108B-42DA-99C1-73AC3B6D773D}">
      <dgm:prSet/>
      <dgm:spPr/>
      <dgm:t>
        <a:bodyPr/>
        <a:lstStyle/>
        <a:p>
          <a:endParaRPr lang="ru-RU" b="1"/>
        </a:p>
      </dgm:t>
    </dgm:pt>
    <dgm:pt modelId="{2ACEF1E9-3071-4ECE-A798-85ABD965E50A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dirty="0" smtClean="0"/>
            <a:t>Технология продаж</a:t>
          </a:r>
        </a:p>
      </dgm:t>
    </dgm:pt>
    <dgm:pt modelId="{FEB0B071-0510-4F1C-BC0F-7EFBCEB75710}" type="sibTrans" cxnId="{7BE5591C-64AE-49A8-8DE8-51009A885022}">
      <dgm:prSet/>
      <dgm:spPr/>
      <dgm:t>
        <a:bodyPr/>
        <a:lstStyle/>
        <a:p>
          <a:endParaRPr lang="ru-RU" b="1"/>
        </a:p>
      </dgm:t>
    </dgm:pt>
    <dgm:pt modelId="{C1DA8B10-FFDE-4EA6-A6B9-AAF809F3BA14}" type="parTrans" cxnId="{7BE5591C-64AE-49A8-8DE8-51009A885022}">
      <dgm:prSet/>
      <dgm:spPr/>
      <dgm:t>
        <a:bodyPr/>
        <a:lstStyle/>
        <a:p>
          <a:endParaRPr lang="ru-RU" b="1"/>
        </a:p>
      </dgm:t>
    </dgm:pt>
    <dgm:pt modelId="{2A8EBD68-27AE-43B0-A42D-597519AF7393}">
      <dgm:prSet phldrT="[Текст]"/>
      <dgm:spPr>
        <a:solidFill>
          <a:srgbClr val="FF0000"/>
        </a:solidFill>
      </dgm:spPr>
      <dgm:t>
        <a:bodyPr/>
        <a:lstStyle/>
        <a:p>
          <a:r>
            <a:rPr lang="ru-RU" b="1" dirty="0" smtClean="0"/>
            <a:t>Оперативное планирование</a:t>
          </a:r>
          <a:endParaRPr lang="ru-RU" b="1" dirty="0"/>
        </a:p>
      </dgm:t>
    </dgm:pt>
    <dgm:pt modelId="{6CAAE835-C0D4-4C8E-8840-8271626C9987}" type="sibTrans" cxnId="{4D231DCE-1715-45B7-BA4A-4D5B0F15A54F}">
      <dgm:prSet/>
      <dgm:spPr/>
      <dgm:t>
        <a:bodyPr/>
        <a:lstStyle/>
        <a:p>
          <a:endParaRPr lang="ru-RU" b="1"/>
        </a:p>
      </dgm:t>
    </dgm:pt>
    <dgm:pt modelId="{70DB957D-82C8-4812-90F7-E0E6FEA7DE53}" type="parTrans" cxnId="{4D231DCE-1715-45B7-BA4A-4D5B0F15A54F}">
      <dgm:prSet/>
      <dgm:spPr/>
      <dgm:t>
        <a:bodyPr/>
        <a:lstStyle/>
        <a:p>
          <a:endParaRPr lang="ru-RU" b="1"/>
        </a:p>
      </dgm:t>
    </dgm:pt>
    <dgm:pt modelId="{C2E30B0A-D689-4C66-BE8E-DC81CB4D7AF7}">
      <dgm:prSet phldrT="[Текст]"/>
      <dgm:spPr/>
      <dgm:t>
        <a:bodyPr/>
        <a:lstStyle/>
        <a:p>
          <a:r>
            <a:rPr lang="ru-RU" b="1" dirty="0" smtClean="0"/>
            <a:t>Долгосрочное планирование</a:t>
          </a:r>
          <a:endParaRPr lang="ru-RU" b="1" dirty="0"/>
        </a:p>
      </dgm:t>
    </dgm:pt>
    <dgm:pt modelId="{D09D3784-8340-4002-87B4-223482C87980}" type="sibTrans" cxnId="{EAAEACFE-D207-4EC9-A4BC-7634ED15DA54}">
      <dgm:prSet/>
      <dgm:spPr/>
      <dgm:t>
        <a:bodyPr/>
        <a:lstStyle/>
        <a:p>
          <a:endParaRPr lang="ru-RU" b="1"/>
        </a:p>
      </dgm:t>
    </dgm:pt>
    <dgm:pt modelId="{ACD20B31-A472-4062-913A-C25BE4818C88}" type="parTrans" cxnId="{EAAEACFE-D207-4EC9-A4BC-7634ED15DA54}">
      <dgm:prSet/>
      <dgm:spPr/>
      <dgm:t>
        <a:bodyPr/>
        <a:lstStyle/>
        <a:p>
          <a:endParaRPr lang="ru-RU" b="1"/>
        </a:p>
      </dgm:t>
    </dgm:pt>
    <dgm:pt modelId="{81F873A9-D658-42A1-A0A6-223CFA545F61}">
      <dgm:prSet phldrT="[Текст]"/>
      <dgm:spPr/>
      <dgm:t>
        <a:bodyPr/>
        <a:lstStyle/>
        <a:p>
          <a:r>
            <a:rPr lang="ru-RU" b="1" dirty="0" smtClean="0"/>
            <a:t>Обучение</a:t>
          </a:r>
        </a:p>
      </dgm:t>
    </dgm:pt>
    <dgm:pt modelId="{7B115E1C-F43A-431E-AEBE-A2F7F8EF895C}" type="sibTrans" cxnId="{2036D2C4-6A9A-4840-90D8-1C46B4D3EBDE}">
      <dgm:prSet/>
      <dgm:spPr/>
      <dgm:t>
        <a:bodyPr/>
        <a:lstStyle/>
        <a:p>
          <a:endParaRPr lang="ru-RU" b="1"/>
        </a:p>
      </dgm:t>
    </dgm:pt>
    <dgm:pt modelId="{4F21651B-5917-4839-8526-AD76BC977D64}" type="parTrans" cxnId="{2036D2C4-6A9A-4840-90D8-1C46B4D3EBDE}">
      <dgm:prSet/>
      <dgm:spPr/>
      <dgm:t>
        <a:bodyPr/>
        <a:lstStyle/>
        <a:p>
          <a:endParaRPr lang="ru-RU" b="1"/>
        </a:p>
      </dgm:t>
    </dgm:pt>
    <dgm:pt modelId="{5AF2CDCE-C70B-4545-9925-2437B3F6890C}" type="pres">
      <dgm:prSet presAssocID="{95101618-4E89-48E8-A1BE-4768729B1E4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602ADE-DA39-47DD-847E-BFB07D7A1485}" type="pres">
      <dgm:prSet presAssocID="{C2E30B0A-D689-4C66-BE8E-DC81CB4D7AF7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48CD8E-E00B-4D5B-AB21-4992D04E295B}" type="pres">
      <dgm:prSet presAssocID="{C2E30B0A-D689-4C66-BE8E-DC81CB4D7AF7}" presName="spNode" presStyleCnt="0"/>
      <dgm:spPr/>
      <dgm:t>
        <a:bodyPr/>
        <a:lstStyle/>
        <a:p>
          <a:endParaRPr lang="ru-RU"/>
        </a:p>
      </dgm:t>
    </dgm:pt>
    <dgm:pt modelId="{35F61D14-F68A-4E35-8AEC-D523C2D55082}" type="pres">
      <dgm:prSet presAssocID="{D09D3784-8340-4002-87B4-223482C87980}" presName="sibTrans" presStyleLbl="sibTrans1D1" presStyleIdx="0" presStyleCnt="8"/>
      <dgm:spPr/>
      <dgm:t>
        <a:bodyPr/>
        <a:lstStyle/>
        <a:p>
          <a:endParaRPr lang="ru-RU"/>
        </a:p>
      </dgm:t>
    </dgm:pt>
    <dgm:pt modelId="{29963763-7961-4847-BF4C-73ED55F3B88A}" type="pres">
      <dgm:prSet presAssocID="{2A8EBD68-27AE-43B0-A42D-597519AF7393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08FC56-2AE3-49B1-9C3D-9D45D9DC2B01}" type="pres">
      <dgm:prSet presAssocID="{2A8EBD68-27AE-43B0-A42D-597519AF7393}" presName="spNode" presStyleCnt="0"/>
      <dgm:spPr/>
      <dgm:t>
        <a:bodyPr/>
        <a:lstStyle/>
        <a:p>
          <a:endParaRPr lang="ru-RU"/>
        </a:p>
      </dgm:t>
    </dgm:pt>
    <dgm:pt modelId="{3872AC80-B675-49D2-9933-23C47BB1AD5D}" type="pres">
      <dgm:prSet presAssocID="{6CAAE835-C0D4-4C8E-8840-8271626C9987}" presName="sibTrans" presStyleLbl="sibTrans1D1" presStyleIdx="1" presStyleCnt="8"/>
      <dgm:spPr/>
      <dgm:t>
        <a:bodyPr/>
        <a:lstStyle/>
        <a:p>
          <a:endParaRPr lang="ru-RU"/>
        </a:p>
      </dgm:t>
    </dgm:pt>
    <dgm:pt modelId="{A9DB3350-64D0-43E6-B82E-0819F62549B2}" type="pres">
      <dgm:prSet presAssocID="{2D780802-9FB2-4012-83C5-29400C7105EA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5D50CB-1E2F-4064-A4F4-0FF3C0065161}" type="pres">
      <dgm:prSet presAssocID="{2D780802-9FB2-4012-83C5-29400C7105EA}" presName="spNode" presStyleCnt="0"/>
      <dgm:spPr/>
      <dgm:t>
        <a:bodyPr/>
        <a:lstStyle/>
        <a:p>
          <a:endParaRPr lang="ru-RU"/>
        </a:p>
      </dgm:t>
    </dgm:pt>
    <dgm:pt modelId="{84F8B7E7-96CA-42C9-9D8C-D9F00F605DA1}" type="pres">
      <dgm:prSet presAssocID="{395F8217-342F-42EC-8A9A-B448A5EAC936}" presName="sibTrans" presStyleLbl="sibTrans1D1" presStyleIdx="2" presStyleCnt="8"/>
      <dgm:spPr/>
      <dgm:t>
        <a:bodyPr/>
        <a:lstStyle/>
        <a:p>
          <a:endParaRPr lang="ru-RU"/>
        </a:p>
      </dgm:t>
    </dgm:pt>
    <dgm:pt modelId="{FF0C0AEB-6C7F-4522-99A8-5C179F5C355C}" type="pres">
      <dgm:prSet presAssocID="{FC47190D-19D1-46FB-ADFE-D29897CB5BFA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B47B9B-4565-4BA2-A616-47466EC2B3C9}" type="pres">
      <dgm:prSet presAssocID="{FC47190D-19D1-46FB-ADFE-D29897CB5BFA}" presName="spNode" presStyleCnt="0"/>
      <dgm:spPr/>
      <dgm:t>
        <a:bodyPr/>
        <a:lstStyle/>
        <a:p>
          <a:endParaRPr lang="ru-RU"/>
        </a:p>
      </dgm:t>
    </dgm:pt>
    <dgm:pt modelId="{493E77DF-A748-4FB8-A6BA-F9B304A39940}" type="pres">
      <dgm:prSet presAssocID="{906DD722-B721-4AF4-B892-1BD5EF23D8FB}" presName="sibTrans" presStyleLbl="sibTrans1D1" presStyleIdx="3" presStyleCnt="8"/>
      <dgm:spPr/>
      <dgm:t>
        <a:bodyPr/>
        <a:lstStyle/>
        <a:p>
          <a:endParaRPr lang="ru-RU"/>
        </a:p>
      </dgm:t>
    </dgm:pt>
    <dgm:pt modelId="{214E5A97-8069-4912-96C0-F8273A383CD8}" type="pres">
      <dgm:prSet presAssocID="{2ACEF1E9-3071-4ECE-A798-85ABD965E50A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9E9AA-9174-423A-B4FC-8167F5A7BFB7}" type="pres">
      <dgm:prSet presAssocID="{2ACEF1E9-3071-4ECE-A798-85ABD965E50A}" presName="spNode" presStyleCnt="0"/>
      <dgm:spPr/>
      <dgm:t>
        <a:bodyPr/>
        <a:lstStyle/>
        <a:p>
          <a:endParaRPr lang="ru-RU"/>
        </a:p>
      </dgm:t>
    </dgm:pt>
    <dgm:pt modelId="{5BD0B929-7400-4701-A9F8-A0C1206CE00E}" type="pres">
      <dgm:prSet presAssocID="{FEB0B071-0510-4F1C-BC0F-7EFBCEB75710}" presName="sibTrans" presStyleLbl="sibTrans1D1" presStyleIdx="4" presStyleCnt="8"/>
      <dgm:spPr/>
      <dgm:t>
        <a:bodyPr/>
        <a:lstStyle/>
        <a:p>
          <a:endParaRPr lang="ru-RU"/>
        </a:p>
      </dgm:t>
    </dgm:pt>
    <dgm:pt modelId="{4B736C84-A3AB-41D1-A6BC-CC20C855E0EE}" type="pres">
      <dgm:prSet presAssocID="{7FD2F62A-FA7E-4008-903D-5314F4DBCB4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B15BB9-0F51-48DB-B747-96F9531B153D}" type="pres">
      <dgm:prSet presAssocID="{7FD2F62A-FA7E-4008-903D-5314F4DBCB44}" presName="spNode" presStyleCnt="0"/>
      <dgm:spPr/>
      <dgm:t>
        <a:bodyPr/>
        <a:lstStyle/>
        <a:p>
          <a:endParaRPr lang="ru-RU"/>
        </a:p>
      </dgm:t>
    </dgm:pt>
    <dgm:pt modelId="{A133E1F5-82B0-45B3-9282-F879F9F8CCFD}" type="pres">
      <dgm:prSet presAssocID="{71473F69-6A40-4B60-B575-07FD6ADD0388}" presName="sibTrans" presStyleLbl="sibTrans1D1" presStyleIdx="5" presStyleCnt="8"/>
      <dgm:spPr/>
      <dgm:t>
        <a:bodyPr/>
        <a:lstStyle/>
        <a:p>
          <a:endParaRPr lang="ru-RU"/>
        </a:p>
      </dgm:t>
    </dgm:pt>
    <dgm:pt modelId="{34375508-6F2B-4131-971B-F306499C5896}" type="pres">
      <dgm:prSet presAssocID="{7FAFBB4F-D3A5-422F-AA71-84193C24D25D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024ED5-10A2-40C3-A8E8-B5C5CDD86B26}" type="pres">
      <dgm:prSet presAssocID="{7FAFBB4F-D3A5-422F-AA71-84193C24D25D}" presName="spNode" presStyleCnt="0"/>
      <dgm:spPr/>
      <dgm:t>
        <a:bodyPr/>
        <a:lstStyle/>
        <a:p>
          <a:endParaRPr lang="ru-RU"/>
        </a:p>
      </dgm:t>
    </dgm:pt>
    <dgm:pt modelId="{5452C663-24EE-4DF5-8387-4F68D8C7FDDC}" type="pres">
      <dgm:prSet presAssocID="{1EE9C292-8CAF-4A45-B4A4-322B407A516C}" presName="sibTrans" presStyleLbl="sibTrans1D1" presStyleIdx="6" presStyleCnt="8"/>
      <dgm:spPr/>
      <dgm:t>
        <a:bodyPr/>
        <a:lstStyle/>
        <a:p>
          <a:endParaRPr lang="ru-RU"/>
        </a:p>
      </dgm:t>
    </dgm:pt>
    <dgm:pt modelId="{A9E522F0-7271-4CAD-9C9D-3DF75FBBD324}" type="pres">
      <dgm:prSet presAssocID="{81F873A9-D658-42A1-A0A6-223CFA545F6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BFAD09-67A6-445B-831D-EB73CEE31BF3}" type="pres">
      <dgm:prSet presAssocID="{81F873A9-D658-42A1-A0A6-223CFA545F61}" presName="spNode" presStyleCnt="0"/>
      <dgm:spPr/>
      <dgm:t>
        <a:bodyPr/>
        <a:lstStyle/>
        <a:p>
          <a:endParaRPr lang="ru-RU"/>
        </a:p>
      </dgm:t>
    </dgm:pt>
    <dgm:pt modelId="{CEDB99CE-90B6-4D34-BDB3-A4B4787B9286}" type="pres">
      <dgm:prSet presAssocID="{7B115E1C-F43A-431E-AEBE-A2F7F8EF895C}" presName="sibTrans" presStyleLbl="sibTrans1D1" presStyleIdx="7" presStyleCnt="8"/>
      <dgm:spPr/>
      <dgm:t>
        <a:bodyPr/>
        <a:lstStyle/>
        <a:p>
          <a:endParaRPr lang="ru-RU"/>
        </a:p>
      </dgm:t>
    </dgm:pt>
  </dgm:ptLst>
  <dgm:cxnLst>
    <dgm:cxn modelId="{32E5E746-498B-41B0-BE5E-9CBF783B3E3B}" srcId="{95101618-4E89-48E8-A1BE-4768729B1E4C}" destId="{FC47190D-19D1-46FB-ADFE-D29897CB5BFA}" srcOrd="3" destOrd="0" parTransId="{0B96AF74-EA1E-4BCB-BC9F-4F6486643C3B}" sibTransId="{906DD722-B721-4AF4-B892-1BD5EF23D8FB}"/>
    <dgm:cxn modelId="{2036D2C4-6A9A-4840-90D8-1C46B4D3EBDE}" srcId="{95101618-4E89-48E8-A1BE-4768729B1E4C}" destId="{81F873A9-D658-42A1-A0A6-223CFA545F61}" srcOrd="7" destOrd="0" parTransId="{4F21651B-5917-4839-8526-AD76BC977D64}" sibTransId="{7B115E1C-F43A-431E-AEBE-A2F7F8EF895C}"/>
    <dgm:cxn modelId="{24F30D99-6248-5549-B9C4-9AE6CC982AA9}" type="presOf" srcId="{FEB0B071-0510-4F1C-BC0F-7EFBCEB75710}" destId="{5BD0B929-7400-4701-A9F8-A0C1206CE00E}" srcOrd="0" destOrd="0" presId="urn:microsoft.com/office/officeart/2005/8/layout/cycle6"/>
    <dgm:cxn modelId="{E5E9A6A7-B627-7B46-8CC7-396C122295D9}" type="presOf" srcId="{95101618-4E89-48E8-A1BE-4768729B1E4C}" destId="{5AF2CDCE-C70B-4545-9925-2437B3F6890C}" srcOrd="0" destOrd="0" presId="urn:microsoft.com/office/officeart/2005/8/layout/cycle6"/>
    <dgm:cxn modelId="{EAAEACFE-D207-4EC9-A4BC-7634ED15DA54}" srcId="{95101618-4E89-48E8-A1BE-4768729B1E4C}" destId="{C2E30B0A-D689-4C66-BE8E-DC81CB4D7AF7}" srcOrd="0" destOrd="0" parTransId="{ACD20B31-A472-4062-913A-C25BE4818C88}" sibTransId="{D09D3784-8340-4002-87B4-223482C87980}"/>
    <dgm:cxn modelId="{4CC935C3-6D68-4EC3-B66D-9599BE10004A}" srcId="{95101618-4E89-48E8-A1BE-4768729B1E4C}" destId="{7FD2F62A-FA7E-4008-903D-5314F4DBCB44}" srcOrd="5" destOrd="0" parTransId="{8A9001A8-E7E5-4726-903D-A8D5B13E7575}" sibTransId="{71473F69-6A40-4B60-B575-07FD6ADD0388}"/>
    <dgm:cxn modelId="{BA973F03-5903-D84E-B1FA-1D28A040C621}" type="presOf" srcId="{FC47190D-19D1-46FB-ADFE-D29897CB5BFA}" destId="{FF0C0AEB-6C7F-4522-99A8-5C179F5C355C}" srcOrd="0" destOrd="0" presId="urn:microsoft.com/office/officeart/2005/8/layout/cycle6"/>
    <dgm:cxn modelId="{5D6EC714-1DB9-F345-A91A-D5C121F54F4B}" type="presOf" srcId="{395F8217-342F-42EC-8A9A-B448A5EAC936}" destId="{84F8B7E7-96CA-42C9-9D8C-D9F00F605DA1}" srcOrd="0" destOrd="0" presId="urn:microsoft.com/office/officeart/2005/8/layout/cycle6"/>
    <dgm:cxn modelId="{F9D1F16F-628B-3C45-95D7-23F48960C756}" type="presOf" srcId="{D09D3784-8340-4002-87B4-223482C87980}" destId="{35F61D14-F68A-4E35-8AEC-D523C2D55082}" srcOrd="0" destOrd="0" presId="urn:microsoft.com/office/officeart/2005/8/layout/cycle6"/>
    <dgm:cxn modelId="{BBA9D199-A7A3-9344-B8C5-0FF3FFECE59D}" type="presOf" srcId="{7FAFBB4F-D3A5-422F-AA71-84193C24D25D}" destId="{34375508-6F2B-4131-971B-F306499C5896}" srcOrd="0" destOrd="0" presId="urn:microsoft.com/office/officeart/2005/8/layout/cycle6"/>
    <dgm:cxn modelId="{2A1A17C5-C8CA-3B49-8099-0EE61450BC79}" type="presOf" srcId="{2A8EBD68-27AE-43B0-A42D-597519AF7393}" destId="{29963763-7961-4847-BF4C-73ED55F3B88A}" srcOrd="0" destOrd="0" presId="urn:microsoft.com/office/officeart/2005/8/layout/cycle6"/>
    <dgm:cxn modelId="{7BE5591C-64AE-49A8-8DE8-51009A885022}" srcId="{95101618-4E89-48E8-A1BE-4768729B1E4C}" destId="{2ACEF1E9-3071-4ECE-A798-85ABD965E50A}" srcOrd="4" destOrd="0" parTransId="{C1DA8B10-FFDE-4EA6-A6B9-AAF809F3BA14}" sibTransId="{FEB0B071-0510-4F1C-BC0F-7EFBCEB75710}"/>
    <dgm:cxn modelId="{411133EC-0203-C94E-84E4-F4D9E16057EC}" type="presOf" srcId="{906DD722-B721-4AF4-B892-1BD5EF23D8FB}" destId="{493E77DF-A748-4FB8-A6BA-F9B304A39940}" srcOrd="0" destOrd="0" presId="urn:microsoft.com/office/officeart/2005/8/layout/cycle6"/>
    <dgm:cxn modelId="{C80BD79A-C8FE-C840-A981-90DE4A12CE2A}" type="presOf" srcId="{C2E30B0A-D689-4C66-BE8E-DC81CB4D7AF7}" destId="{09602ADE-DA39-47DD-847E-BFB07D7A1485}" srcOrd="0" destOrd="0" presId="urn:microsoft.com/office/officeart/2005/8/layout/cycle6"/>
    <dgm:cxn modelId="{79BC55C1-9506-4746-99E8-FF5DA9A13E48}" type="presOf" srcId="{71473F69-6A40-4B60-B575-07FD6ADD0388}" destId="{A133E1F5-82B0-45B3-9282-F879F9F8CCFD}" srcOrd="0" destOrd="0" presId="urn:microsoft.com/office/officeart/2005/8/layout/cycle6"/>
    <dgm:cxn modelId="{55588262-BC4F-4253-9806-E672411136CE}" srcId="{95101618-4E89-48E8-A1BE-4768729B1E4C}" destId="{2D780802-9FB2-4012-83C5-29400C7105EA}" srcOrd="2" destOrd="0" parTransId="{E389C694-85C0-4364-98E1-773BE678D96E}" sibTransId="{395F8217-342F-42EC-8A9A-B448A5EAC936}"/>
    <dgm:cxn modelId="{E6425700-D809-5048-A81F-20E11A87471E}" type="presOf" srcId="{2ACEF1E9-3071-4ECE-A798-85ABD965E50A}" destId="{214E5A97-8069-4912-96C0-F8273A383CD8}" srcOrd="0" destOrd="0" presId="urn:microsoft.com/office/officeart/2005/8/layout/cycle6"/>
    <dgm:cxn modelId="{6B001498-7A7A-A644-B982-B2F5D1D56E44}" type="presOf" srcId="{1EE9C292-8CAF-4A45-B4A4-322B407A516C}" destId="{5452C663-24EE-4DF5-8387-4F68D8C7FDDC}" srcOrd="0" destOrd="0" presId="urn:microsoft.com/office/officeart/2005/8/layout/cycle6"/>
    <dgm:cxn modelId="{9EF959CD-75D3-C748-89BB-63D10C6EE608}" type="presOf" srcId="{7B115E1C-F43A-431E-AEBE-A2F7F8EF895C}" destId="{CEDB99CE-90B6-4D34-BDB3-A4B4787B9286}" srcOrd="0" destOrd="0" presId="urn:microsoft.com/office/officeart/2005/8/layout/cycle6"/>
    <dgm:cxn modelId="{4D231DCE-1715-45B7-BA4A-4D5B0F15A54F}" srcId="{95101618-4E89-48E8-A1BE-4768729B1E4C}" destId="{2A8EBD68-27AE-43B0-A42D-597519AF7393}" srcOrd="1" destOrd="0" parTransId="{70DB957D-82C8-4812-90F7-E0E6FEA7DE53}" sibTransId="{6CAAE835-C0D4-4C8E-8840-8271626C9987}"/>
    <dgm:cxn modelId="{F5F36040-2C06-264B-BAFB-A519AC33C5DE}" type="presOf" srcId="{2D780802-9FB2-4012-83C5-29400C7105EA}" destId="{A9DB3350-64D0-43E6-B82E-0819F62549B2}" srcOrd="0" destOrd="0" presId="urn:microsoft.com/office/officeart/2005/8/layout/cycle6"/>
    <dgm:cxn modelId="{CF2B83CE-5920-A745-A1A0-31855C7AE75F}" type="presOf" srcId="{7FD2F62A-FA7E-4008-903D-5314F4DBCB44}" destId="{4B736C84-A3AB-41D1-A6BC-CC20C855E0EE}" srcOrd="0" destOrd="0" presId="urn:microsoft.com/office/officeart/2005/8/layout/cycle6"/>
    <dgm:cxn modelId="{F432D573-108B-42DA-99C1-73AC3B6D773D}" srcId="{95101618-4E89-48E8-A1BE-4768729B1E4C}" destId="{7FAFBB4F-D3A5-422F-AA71-84193C24D25D}" srcOrd="6" destOrd="0" parTransId="{532AA32A-7B85-4D83-A50E-AC5202682B65}" sibTransId="{1EE9C292-8CAF-4A45-B4A4-322B407A516C}"/>
    <dgm:cxn modelId="{5DBEE7D0-7CA6-174D-AF2D-541A75070098}" type="presOf" srcId="{81F873A9-D658-42A1-A0A6-223CFA545F61}" destId="{A9E522F0-7271-4CAD-9C9D-3DF75FBBD324}" srcOrd="0" destOrd="0" presId="urn:microsoft.com/office/officeart/2005/8/layout/cycle6"/>
    <dgm:cxn modelId="{8EE00B96-7DB3-9842-8F8B-16A69F6E3275}" type="presOf" srcId="{6CAAE835-C0D4-4C8E-8840-8271626C9987}" destId="{3872AC80-B675-49D2-9933-23C47BB1AD5D}" srcOrd="0" destOrd="0" presId="urn:microsoft.com/office/officeart/2005/8/layout/cycle6"/>
    <dgm:cxn modelId="{F136F0C4-C480-C14A-A6D4-2536F8FB9D0E}" type="presParOf" srcId="{5AF2CDCE-C70B-4545-9925-2437B3F6890C}" destId="{09602ADE-DA39-47DD-847E-BFB07D7A1485}" srcOrd="0" destOrd="0" presId="urn:microsoft.com/office/officeart/2005/8/layout/cycle6"/>
    <dgm:cxn modelId="{E334B803-91C5-5649-BCB2-5784C173F5EA}" type="presParOf" srcId="{5AF2CDCE-C70B-4545-9925-2437B3F6890C}" destId="{C948CD8E-E00B-4D5B-AB21-4992D04E295B}" srcOrd="1" destOrd="0" presId="urn:microsoft.com/office/officeart/2005/8/layout/cycle6"/>
    <dgm:cxn modelId="{3091C729-5701-8E47-9616-3F0C433A89DC}" type="presParOf" srcId="{5AF2CDCE-C70B-4545-9925-2437B3F6890C}" destId="{35F61D14-F68A-4E35-8AEC-D523C2D55082}" srcOrd="2" destOrd="0" presId="urn:microsoft.com/office/officeart/2005/8/layout/cycle6"/>
    <dgm:cxn modelId="{2A5501D5-54AF-6041-B297-A4B624E5BD12}" type="presParOf" srcId="{5AF2CDCE-C70B-4545-9925-2437B3F6890C}" destId="{29963763-7961-4847-BF4C-73ED55F3B88A}" srcOrd="3" destOrd="0" presId="urn:microsoft.com/office/officeart/2005/8/layout/cycle6"/>
    <dgm:cxn modelId="{45AC727B-52D3-9149-83FD-75E41482CBC2}" type="presParOf" srcId="{5AF2CDCE-C70B-4545-9925-2437B3F6890C}" destId="{3B08FC56-2AE3-49B1-9C3D-9D45D9DC2B01}" srcOrd="4" destOrd="0" presId="urn:microsoft.com/office/officeart/2005/8/layout/cycle6"/>
    <dgm:cxn modelId="{9F99F2EE-5BC3-E743-B3AA-508B37A073CC}" type="presParOf" srcId="{5AF2CDCE-C70B-4545-9925-2437B3F6890C}" destId="{3872AC80-B675-49D2-9933-23C47BB1AD5D}" srcOrd="5" destOrd="0" presId="urn:microsoft.com/office/officeart/2005/8/layout/cycle6"/>
    <dgm:cxn modelId="{68CAE5A6-9078-FD43-9EB7-20C14797AC58}" type="presParOf" srcId="{5AF2CDCE-C70B-4545-9925-2437B3F6890C}" destId="{A9DB3350-64D0-43E6-B82E-0819F62549B2}" srcOrd="6" destOrd="0" presId="urn:microsoft.com/office/officeart/2005/8/layout/cycle6"/>
    <dgm:cxn modelId="{C5C8F4F0-3F21-E744-937C-BA717760DE8A}" type="presParOf" srcId="{5AF2CDCE-C70B-4545-9925-2437B3F6890C}" destId="{495D50CB-1E2F-4064-A4F4-0FF3C0065161}" srcOrd="7" destOrd="0" presId="urn:microsoft.com/office/officeart/2005/8/layout/cycle6"/>
    <dgm:cxn modelId="{456FD4D0-C556-F74A-8AD2-993A291CB32A}" type="presParOf" srcId="{5AF2CDCE-C70B-4545-9925-2437B3F6890C}" destId="{84F8B7E7-96CA-42C9-9D8C-D9F00F605DA1}" srcOrd="8" destOrd="0" presId="urn:microsoft.com/office/officeart/2005/8/layout/cycle6"/>
    <dgm:cxn modelId="{80363352-9A5B-0349-8AD9-35BFF3B0041A}" type="presParOf" srcId="{5AF2CDCE-C70B-4545-9925-2437B3F6890C}" destId="{FF0C0AEB-6C7F-4522-99A8-5C179F5C355C}" srcOrd="9" destOrd="0" presId="urn:microsoft.com/office/officeart/2005/8/layout/cycle6"/>
    <dgm:cxn modelId="{C50E9037-1753-5741-8C5F-53E8C876A0DB}" type="presParOf" srcId="{5AF2CDCE-C70B-4545-9925-2437B3F6890C}" destId="{11B47B9B-4565-4BA2-A616-47466EC2B3C9}" srcOrd="10" destOrd="0" presId="urn:microsoft.com/office/officeart/2005/8/layout/cycle6"/>
    <dgm:cxn modelId="{FCC51109-F8B5-6542-AAE0-2F61D521FBFA}" type="presParOf" srcId="{5AF2CDCE-C70B-4545-9925-2437B3F6890C}" destId="{493E77DF-A748-4FB8-A6BA-F9B304A39940}" srcOrd="11" destOrd="0" presId="urn:microsoft.com/office/officeart/2005/8/layout/cycle6"/>
    <dgm:cxn modelId="{ACD62CA1-B77B-4244-8A22-190B17106556}" type="presParOf" srcId="{5AF2CDCE-C70B-4545-9925-2437B3F6890C}" destId="{214E5A97-8069-4912-96C0-F8273A383CD8}" srcOrd="12" destOrd="0" presId="urn:microsoft.com/office/officeart/2005/8/layout/cycle6"/>
    <dgm:cxn modelId="{90EB2EBD-2DF1-F34A-A17F-F79D3C7F5E94}" type="presParOf" srcId="{5AF2CDCE-C70B-4545-9925-2437B3F6890C}" destId="{C2D9E9AA-9174-423A-B4FC-8167F5A7BFB7}" srcOrd="13" destOrd="0" presId="urn:microsoft.com/office/officeart/2005/8/layout/cycle6"/>
    <dgm:cxn modelId="{2293A1D2-A706-F648-9EB9-ED1300AF70E0}" type="presParOf" srcId="{5AF2CDCE-C70B-4545-9925-2437B3F6890C}" destId="{5BD0B929-7400-4701-A9F8-A0C1206CE00E}" srcOrd="14" destOrd="0" presId="urn:microsoft.com/office/officeart/2005/8/layout/cycle6"/>
    <dgm:cxn modelId="{3E16E533-9509-6F45-AE2B-229E4EEFAAF1}" type="presParOf" srcId="{5AF2CDCE-C70B-4545-9925-2437B3F6890C}" destId="{4B736C84-A3AB-41D1-A6BC-CC20C855E0EE}" srcOrd="15" destOrd="0" presId="urn:microsoft.com/office/officeart/2005/8/layout/cycle6"/>
    <dgm:cxn modelId="{71C28AC6-EE15-8844-830E-62627B6D0DA6}" type="presParOf" srcId="{5AF2CDCE-C70B-4545-9925-2437B3F6890C}" destId="{20B15BB9-0F51-48DB-B747-96F9531B153D}" srcOrd="16" destOrd="0" presId="urn:microsoft.com/office/officeart/2005/8/layout/cycle6"/>
    <dgm:cxn modelId="{648694A0-39D8-C54B-BB6D-05EF583D769E}" type="presParOf" srcId="{5AF2CDCE-C70B-4545-9925-2437B3F6890C}" destId="{A133E1F5-82B0-45B3-9282-F879F9F8CCFD}" srcOrd="17" destOrd="0" presId="urn:microsoft.com/office/officeart/2005/8/layout/cycle6"/>
    <dgm:cxn modelId="{3F24E501-E459-2C43-9A23-F8C75F0847FC}" type="presParOf" srcId="{5AF2CDCE-C70B-4545-9925-2437B3F6890C}" destId="{34375508-6F2B-4131-971B-F306499C5896}" srcOrd="18" destOrd="0" presId="urn:microsoft.com/office/officeart/2005/8/layout/cycle6"/>
    <dgm:cxn modelId="{17704CAF-3E50-3F4C-9929-9C12E3121D25}" type="presParOf" srcId="{5AF2CDCE-C70B-4545-9925-2437B3F6890C}" destId="{5C024ED5-10A2-40C3-A8E8-B5C5CDD86B26}" srcOrd="19" destOrd="0" presId="urn:microsoft.com/office/officeart/2005/8/layout/cycle6"/>
    <dgm:cxn modelId="{D1ECF8B0-8534-A645-983F-9C19DD9D6C3E}" type="presParOf" srcId="{5AF2CDCE-C70B-4545-9925-2437B3F6890C}" destId="{5452C663-24EE-4DF5-8387-4F68D8C7FDDC}" srcOrd="20" destOrd="0" presId="urn:microsoft.com/office/officeart/2005/8/layout/cycle6"/>
    <dgm:cxn modelId="{1EF9C920-705C-2D4C-A21B-CDF7AB2FB4BF}" type="presParOf" srcId="{5AF2CDCE-C70B-4545-9925-2437B3F6890C}" destId="{A9E522F0-7271-4CAD-9C9D-3DF75FBBD324}" srcOrd="21" destOrd="0" presId="urn:microsoft.com/office/officeart/2005/8/layout/cycle6"/>
    <dgm:cxn modelId="{270CAB58-5E23-1B42-913C-C64E4487B191}" type="presParOf" srcId="{5AF2CDCE-C70B-4545-9925-2437B3F6890C}" destId="{75BFAD09-67A6-445B-831D-EB73CEE31BF3}" srcOrd="22" destOrd="0" presId="urn:microsoft.com/office/officeart/2005/8/layout/cycle6"/>
    <dgm:cxn modelId="{6E00F5B4-B386-0A4A-BCB0-80CE62AB2DC6}" type="presParOf" srcId="{5AF2CDCE-C70B-4545-9925-2437B3F6890C}" destId="{CEDB99CE-90B6-4D34-BDB3-A4B4787B9286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602ADE-DA39-47DD-847E-BFB07D7A1485}">
      <dsp:nvSpPr>
        <dsp:cNvPr id="0" name=""/>
        <dsp:cNvSpPr/>
      </dsp:nvSpPr>
      <dsp:spPr>
        <a:xfrm>
          <a:off x="3967376" y="4297"/>
          <a:ext cx="1029734" cy="669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Долгосрочное планирование</a:t>
          </a:r>
          <a:endParaRPr lang="ru-RU" sz="1000" b="1" kern="1200" dirty="0"/>
        </a:p>
      </dsp:txBody>
      <dsp:txXfrm>
        <a:off x="4000050" y="36971"/>
        <a:ext cx="964386" cy="603979"/>
      </dsp:txXfrm>
    </dsp:sp>
    <dsp:sp modelId="{35F61D14-F68A-4E35-8AEC-D523C2D55082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2845188" y="59476"/>
              </a:moveTo>
              <a:arcTo wR="2322903" hR="2322903" stAng="16979613" swAng="1108724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963763-7961-4847-BF4C-73ED55F3B88A}">
      <dsp:nvSpPr>
        <dsp:cNvPr id="0" name=""/>
        <dsp:cNvSpPr/>
      </dsp:nvSpPr>
      <dsp:spPr>
        <a:xfrm>
          <a:off x="5609917" y="684660"/>
          <a:ext cx="1029734" cy="669327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Оперативное планирование</a:t>
          </a:r>
          <a:endParaRPr lang="ru-RU" sz="1000" b="1" kern="1200" dirty="0"/>
        </a:p>
      </dsp:txBody>
      <dsp:txXfrm>
        <a:off x="5642591" y="717334"/>
        <a:ext cx="964386" cy="603979"/>
      </dsp:txXfrm>
    </dsp:sp>
    <dsp:sp modelId="{3872AC80-B675-49D2-9933-23C47BB1AD5D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4248487" y="1023670"/>
              </a:moveTo>
              <a:arcTo wR="2322903" hR="2322903" stAng="19559497" swAng="1528037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DB3350-64D0-43E6-B82E-0819F62549B2}">
      <dsp:nvSpPr>
        <dsp:cNvPr id="0" name=""/>
        <dsp:cNvSpPr/>
      </dsp:nvSpPr>
      <dsp:spPr>
        <a:xfrm>
          <a:off x="6290280" y="2327201"/>
          <a:ext cx="1029734" cy="669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Контроль продаж</a:t>
          </a:r>
          <a:endParaRPr lang="ru-RU" sz="1000" b="1" kern="1200" dirty="0"/>
        </a:p>
      </dsp:txBody>
      <dsp:txXfrm>
        <a:off x="6322954" y="2359875"/>
        <a:ext cx="964386" cy="603979"/>
      </dsp:txXfrm>
    </dsp:sp>
    <dsp:sp modelId="{84F8B7E7-96CA-42C9-9D8C-D9F00F605DA1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4620045" y="2667898"/>
              </a:moveTo>
              <a:arcTo wR="2322903" hR="2322903" stAng="512466" swAng="1528037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C0AEB-6C7F-4522-99A8-5C179F5C355C}">
      <dsp:nvSpPr>
        <dsp:cNvPr id="0" name=""/>
        <dsp:cNvSpPr/>
      </dsp:nvSpPr>
      <dsp:spPr>
        <a:xfrm>
          <a:off x="5609917" y="3969742"/>
          <a:ext cx="1029734" cy="669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Структура продаж</a:t>
          </a:r>
          <a:endParaRPr lang="ru-RU" sz="1000" b="1" kern="1200" dirty="0"/>
        </a:p>
      </dsp:txBody>
      <dsp:txXfrm>
        <a:off x="5642591" y="4002416"/>
        <a:ext cx="964386" cy="603979"/>
      </dsp:txXfrm>
    </dsp:sp>
    <dsp:sp modelId="{493E77DF-A748-4FB8-A6BA-F9B304A39940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3535658" y="4304091"/>
              </a:moveTo>
              <a:arcTo wR="2322903" hR="2322903" stAng="3511663" swAng="1108724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E5A97-8069-4912-96C0-F8273A383CD8}">
      <dsp:nvSpPr>
        <dsp:cNvPr id="0" name=""/>
        <dsp:cNvSpPr/>
      </dsp:nvSpPr>
      <dsp:spPr>
        <a:xfrm>
          <a:off x="3967376" y="4650104"/>
          <a:ext cx="1029734" cy="669327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Технология продаж</a:t>
          </a:r>
        </a:p>
      </dsp:txBody>
      <dsp:txXfrm>
        <a:off x="4000050" y="4682778"/>
        <a:ext cx="964386" cy="603979"/>
      </dsp:txXfrm>
    </dsp:sp>
    <dsp:sp modelId="{5BD0B929-7400-4701-A9F8-A0C1206CE00E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1800619" y="4586330"/>
              </a:moveTo>
              <a:arcTo wR="2322903" hR="2322903" stAng="6179613" swAng="1108724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36C84-A3AB-41D1-A6BC-CC20C855E0EE}">
      <dsp:nvSpPr>
        <dsp:cNvPr id="0" name=""/>
        <dsp:cNvSpPr/>
      </dsp:nvSpPr>
      <dsp:spPr>
        <a:xfrm>
          <a:off x="2324835" y="3969742"/>
          <a:ext cx="1029734" cy="669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Мотивация продавцов</a:t>
          </a:r>
        </a:p>
      </dsp:txBody>
      <dsp:txXfrm>
        <a:off x="2357509" y="4002416"/>
        <a:ext cx="964386" cy="603979"/>
      </dsp:txXfrm>
    </dsp:sp>
    <dsp:sp modelId="{A133E1F5-82B0-45B3-9282-F879F9F8CCFD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397319" y="3622136"/>
              </a:moveTo>
              <a:arcTo wR="2322903" hR="2322903" stAng="8759497" swAng="1528037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375508-6F2B-4131-971B-F306499C5896}">
      <dsp:nvSpPr>
        <dsp:cNvPr id="0" name=""/>
        <dsp:cNvSpPr/>
      </dsp:nvSpPr>
      <dsp:spPr>
        <a:xfrm>
          <a:off x="1644473" y="2327201"/>
          <a:ext cx="1029734" cy="669327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Вовлечение продавцов</a:t>
          </a:r>
        </a:p>
      </dsp:txBody>
      <dsp:txXfrm>
        <a:off x="1677147" y="2359875"/>
        <a:ext cx="964386" cy="603979"/>
      </dsp:txXfrm>
    </dsp:sp>
    <dsp:sp modelId="{5452C663-24EE-4DF5-8387-4F68D8C7FDDC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25762" y="1977908"/>
              </a:moveTo>
              <a:arcTo wR="2322903" hR="2322903" stAng="11312466" swAng="1528037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E522F0-7271-4CAD-9C9D-3DF75FBBD324}">
      <dsp:nvSpPr>
        <dsp:cNvPr id="0" name=""/>
        <dsp:cNvSpPr/>
      </dsp:nvSpPr>
      <dsp:spPr>
        <a:xfrm>
          <a:off x="2324835" y="684660"/>
          <a:ext cx="1029734" cy="669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/>
            <a:t>Обучение</a:t>
          </a:r>
        </a:p>
      </dsp:txBody>
      <dsp:txXfrm>
        <a:off x="2357509" y="717334"/>
        <a:ext cx="964386" cy="603979"/>
      </dsp:txXfrm>
    </dsp:sp>
    <dsp:sp modelId="{CEDB99CE-90B6-4D34-BDB3-A4B4787B9286}">
      <dsp:nvSpPr>
        <dsp:cNvPr id="0" name=""/>
        <dsp:cNvSpPr/>
      </dsp:nvSpPr>
      <dsp:spPr>
        <a:xfrm>
          <a:off x="2159340" y="338961"/>
          <a:ext cx="4645807" cy="4645807"/>
        </a:xfrm>
        <a:custGeom>
          <a:avLst/>
          <a:gdLst/>
          <a:ahLst/>
          <a:cxnLst/>
          <a:rect l="0" t="0" r="0" b="0"/>
          <a:pathLst>
            <a:path>
              <a:moveTo>
                <a:pt x="1110148" y="341715"/>
              </a:moveTo>
              <a:arcTo wR="2322903" hR="2322903" stAng="14311663" swAng="1108724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26A9D-C06B-41A8-8806-84352826BF59}" type="datetimeFigureOut">
              <a:rPr lang="ru-RU" smtClean="0"/>
              <a:pPr/>
              <a:t>30.08.2020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23D0D-AF10-44B7-80C1-AF848A754C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ХХХ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Проектная работа по управлению продажами</a:t>
            </a:r>
          </a:p>
          <a:p>
            <a:r>
              <a:rPr lang="ru-RU" dirty="0" smtClean="0"/>
              <a:t>Студент…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Описание компании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Описание рынка и рыночной ситуации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Все было плохо до Крыма. А потом наступил…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Формулировка целей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Напишите текстовую формулировку вашей идеи изменений в продажах (2-4 предложения)</a:t>
            </a:r>
          </a:p>
          <a:p>
            <a:r>
              <a:rPr lang="ru-RU" dirty="0" smtClean="0"/>
              <a:t>Идея должна </a:t>
            </a:r>
            <a:r>
              <a:rPr lang="ru-RU" dirty="0" smtClean="0"/>
              <a:t>объяснять </a:t>
            </a:r>
            <a:r>
              <a:rPr lang="ru-RU" dirty="0" smtClean="0"/>
              <a:t>за </a:t>
            </a:r>
            <a:r>
              <a:rPr lang="ru-RU" dirty="0" smtClean="0"/>
              <a:t>счёт </a:t>
            </a:r>
            <a:r>
              <a:rPr lang="ru-RU" dirty="0" smtClean="0"/>
              <a:t>чего вы заработаете </a:t>
            </a:r>
            <a:r>
              <a:rPr lang="ru-RU" dirty="0" smtClean="0"/>
              <a:t>денег</a:t>
            </a:r>
          </a:p>
          <a:p>
            <a:r>
              <a:rPr lang="ru-RU" dirty="0" smtClean="0"/>
              <a:t>Не забудьте про </a:t>
            </a:r>
            <a:r>
              <a:rPr lang="en-US" dirty="0" smtClean="0"/>
              <a:t>SMART</a:t>
            </a:r>
            <a:r>
              <a:rPr lang="ru-RU" dirty="0" smtClean="0"/>
              <a:t>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0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Направления изменений в </a:t>
            </a:r>
            <a:r>
              <a:rPr lang="ru-RU" dirty="0" smtClean="0"/>
              <a:t>продажах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3116109"/>
              </p:ext>
            </p:extLst>
          </p:nvPr>
        </p:nvGraphicFramePr>
        <p:xfrm>
          <a:off x="-756592" y="980728"/>
          <a:ext cx="8964488" cy="5323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08304" y="2420888"/>
            <a:ext cx="15841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Отмечайте проблемные зоны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Самооценка системы продаж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Включить баллы по проверочным вопросам!!!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 мероприятий по изменению системы маркетинга и сбыта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6962154"/>
              </p:ext>
            </p:extLst>
          </p:nvPr>
        </p:nvGraphicFramePr>
        <p:xfrm>
          <a:off x="457200" y="1600200"/>
          <a:ext cx="82296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6408"/>
                <a:gridCol w="2705432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 изменений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Само</a:t>
                      </a:r>
                      <a:r>
                        <a:rPr lang="ru-RU" baseline="0" dirty="0" smtClean="0"/>
                        <a:t> мероприятие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Срок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Ответственный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эффекты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Текстовое описание «</a:t>
            </a:r>
            <a:r>
              <a:rPr lang="ru-RU" dirty="0" err="1" smtClean="0"/>
              <a:t>щастья</a:t>
            </a:r>
            <a:r>
              <a:rPr lang="ru-RU" dirty="0" smtClean="0"/>
              <a:t>» + пара-тройка цифр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109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ХХХ</vt:lpstr>
      <vt:lpstr>Описание компании</vt:lpstr>
      <vt:lpstr>Описание рынка и рыночной ситуации</vt:lpstr>
      <vt:lpstr>Формулировка целей</vt:lpstr>
      <vt:lpstr>Направления изменений в продажах </vt:lpstr>
      <vt:lpstr>Самооценка системы продаж</vt:lpstr>
      <vt:lpstr>План мероприятий по изменению системы маркетинга и сбыта</vt:lpstr>
      <vt:lpstr>Ожидаемые эффекты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ХХХ</dc:title>
  <dc:creator>Алексей</dc:creator>
  <cp:lastModifiedBy>Olga Kolyada</cp:lastModifiedBy>
  <cp:revision>9</cp:revision>
  <dcterms:created xsi:type="dcterms:W3CDTF">2014-08-30T08:09:25Z</dcterms:created>
  <dcterms:modified xsi:type="dcterms:W3CDTF">2020-08-30T07:14:06Z</dcterms:modified>
</cp:coreProperties>
</file>